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</p:sldMasterIdLst>
  <p:notesMasterIdLst>
    <p:notesMasterId r:id="rId24"/>
  </p:notesMasterIdLst>
  <p:sldIdLst>
    <p:sldId id="320" r:id="rId5"/>
    <p:sldId id="310" r:id="rId6"/>
    <p:sldId id="321" r:id="rId7"/>
    <p:sldId id="376" r:id="rId8"/>
    <p:sldId id="348" r:id="rId9"/>
    <p:sldId id="351" r:id="rId10"/>
    <p:sldId id="337" r:id="rId11"/>
    <p:sldId id="319" r:id="rId12"/>
    <p:sldId id="327" r:id="rId13"/>
    <p:sldId id="329" r:id="rId14"/>
    <p:sldId id="338" r:id="rId15"/>
    <p:sldId id="339" r:id="rId16"/>
    <p:sldId id="341" r:id="rId17"/>
    <p:sldId id="383" r:id="rId18"/>
    <p:sldId id="378" r:id="rId19"/>
    <p:sldId id="379" r:id="rId20"/>
    <p:sldId id="381" r:id="rId21"/>
    <p:sldId id="382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44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4BA-EE96-46B1-98E0-F6800D4D167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3827-6793-4A01-A107-32782C3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835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1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8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53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30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D75B531-90D0-0B8B-1FB8-74595A13207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0612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C9A1BF3-CFFF-87E1-24A4-0B5EA92D278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9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27306DD-D172-52F3-535A-38944C70FD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160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B27CEF5-37FF-0951-F629-44B0BF4E5F9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495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audio" Target="../media/audio4.wav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audio" Target="../media/audio4.wav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437033" y="856306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Thứ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ngày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tháng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năm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endParaRPr lang="en-US" sz="4000" b="1" kern="0" dirty="0">
              <a:solidFill>
                <a:srgbClr val="0E2D6C"/>
              </a:solidFill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6" y="2357492"/>
            <a:ext cx="10382388" cy="313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1F233-A57F-560B-3B73-C8600A08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4" y="1786818"/>
            <a:ext cx="217646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đo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người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ta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còn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đơn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vị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04825" y="1648012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 m</a:t>
              </a:r>
              <a:endParaRPr lang="en-US" sz="3733" b="1" kern="0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09600" y="3238687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5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" name="Nhóm 129">
            <a:extLst>
              <a:ext uri="{FF2B5EF4-FFF2-40B4-BE49-F238E27FC236}">
                <a16:creationId xmlns:a16="http://schemas.microsoft.com/office/drawing/2014/main" id="{46E99C96-6498-73B3-57C6-50A29D30F980}"/>
              </a:ext>
            </a:extLst>
          </p:cNvPr>
          <p:cNvGrpSpPr/>
          <p:nvPr/>
        </p:nvGrpSpPr>
        <p:grpSpPr>
          <a:xfrm>
            <a:off x="581025" y="4486462"/>
            <a:ext cx="5476875" cy="1057088"/>
            <a:chOff x="4907025" y="693766"/>
            <a:chExt cx="3153508" cy="1059042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:a16="http://schemas.microsoft.com/office/drawing/2014/main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:a16="http://schemas.microsoft.com/office/drawing/2014/main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3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1m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= 100 dm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en-US" sz="16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9ACAB4-E66A-5648-37BB-DD92644D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84" y="1692636"/>
            <a:ext cx="547468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9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28054" y="362428"/>
            <a:ext cx="9558996" cy="903629"/>
            <a:chOff x="1257300" y="662552"/>
            <a:chExt cx="7169247" cy="67772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674964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Chọn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đo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phù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hợp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cách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đọc</a:t>
              </a:r>
              <a:endParaRPr lang="en-US" sz="4267" b="1" kern="0" dirty="0">
                <a:solidFill>
                  <a:srgbClr val="000000"/>
                </a:solidFill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0FDBA-3737-0333-1043-18E17C0EEDFD}"/>
              </a:ext>
            </a:extLst>
          </p:cNvPr>
          <p:cNvGrpSpPr/>
          <p:nvPr/>
        </p:nvGrpSpPr>
        <p:grpSpPr>
          <a:xfrm>
            <a:off x="972219" y="1607277"/>
            <a:ext cx="6152482" cy="922866"/>
            <a:chOff x="938421" y="2634671"/>
            <a:chExt cx="6871301" cy="92286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F428614-E745-1F86-CB0F-2A371A9F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3B6C47-232D-7B2E-8FE2-3ACC00E4C477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120BD7-AF71-DF9C-ABEA-9963EF97BCE0}"/>
              </a:ext>
            </a:extLst>
          </p:cNvPr>
          <p:cNvGrpSpPr/>
          <p:nvPr/>
        </p:nvGrpSpPr>
        <p:grpSpPr>
          <a:xfrm>
            <a:off x="915069" y="2664552"/>
            <a:ext cx="7209756" cy="922866"/>
            <a:chOff x="938421" y="2634671"/>
            <a:chExt cx="7424467" cy="922866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0D382A60-BF3D-4FA6-4E92-C942534D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A05B52-92F3-FE58-2A44-BFC8E06FEC27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Hai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sáu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42677-0E70-49BD-19A3-9690309CD87D}"/>
              </a:ext>
            </a:extLst>
          </p:cNvPr>
          <p:cNvGrpSpPr/>
          <p:nvPr/>
        </p:nvGrpSpPr>
        <p:grpSpPr>
          <a:xfrm>
            <a:off x="800769" y="3817077"/>
            <a:ext cx="7209756" cy="922866"/>
            <a:chOff x="938421" y="2634671"/>
            <a:chExt cx="7424467" cy="922866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C39A0747-50FD-ECC4-A7A6-9DE3680B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5FA984-8934-980D-E5AD-105EFE7CB796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51A63C-E158-0713-3503-680211002472}"/>
              </a:ext>
            </a:extLst>
          </p:cNvPr>
          <p:cNvGrpSpPr/>
          <p:nvPr/>
        </p:nvGrpSpPr>
        <p:grpSpPr>
          <a:xfrm>
            <a:off x="632600" y="4960077"/>
            <a:ext cx="6920724" cy="922866"/>
            <a:chOff x="922182" y="2634671"/>
            <a:chExt cx="7126828" cy="922866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756E8189-5EAD-A2D3-FC48-F1428BE2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F2B88D-84C7-2B16-21D2-315E7A494323}"/>
                </a:ext>
              </a:extLst>
            </p:cNvPr>
            <p:cNvSpPr txBox="1"/>
            <p:nvPr/>
          </p:nvSpPr>
          <p:spPr>
            <a:xfrm>
              <a:off x="922182" y="27043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xăng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1FDA69-BD2E-325C-AB3A-CBD4BD62603F}"/>
              </a:ext>
            </a:extLst>
          </p:cNvPr>
          <p:cNvGrpSpPr/>
          <p:nvPr/>
        </p:nvGrpSpPr>
        <p:grpSpPr>
          <a:xfrm>
            <a:off x="9297068" y="1349448"/>
            <a:ext cx="2104357" cy="922866"/>
            <a:chOff x="762668" y="2416248"/>
            <a:chExt cx="9991057" cy="922866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441313B6-0D50-9291-EC2C-A6D8F7EF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287F34-F25B-3DA3-665D-305DD219C0D1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dm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4576CB-57E1-0FF2-00C9-7068ED0B1558}"/>
              </a:ext>
            </a:extLst>
          </p:cNvPr>
          <p:cNvGrpSpPr/>
          <p:nvPr/>
        </p:nvGrpSpPr>
        <p:grpSpPr>
          <a:xfrm>
            <a:off x="9316118" y="2387673"/>
            <a:ext cx="2104357" cy="922866"/>
            <a:chOff x="762668" y="2416248"/>
            <a:chExt cx="9991057" cy="922866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B38B25DD-558F-796B-C406-A7B5C8E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FD56C4-E337-B60B-AD31-118D95990A3C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cm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797A480-C295-CB4E-AE4B-FD289D4828C0}"/>
              </a:ext>
            </a:extLst>
          </p:cNvPr>
          <p:cNvGrpSpPr/>
          <p:nvPr/>
        </p:nvGrpSpPr>
        <p:grpSpPr>
          <a:xfrm>
            <a:off x="9316118" y="3616398"/>
            <a:ext cx="2104357" cy="922866"/>
            <a:chOff x="762668" y="2416248"/>
            <a:chExt cx="9991057" cy="922866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B2F05D32-577E-CA2E-E283-A06776D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2F72DF-A549-FB43-222F-E95AAD4DE01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ECA008-E067-D919-2088-6AB164E3B3D3}"/>
              </a:ext>
            </a:extLst>
          </p:cNvPr>
          <p:cNvGrpSpPr/>
          <p:nvPr/>
        </p:nvGrpSpPr>
        <p:grpSpPr>
          <a:xfrm>
            <a:off x="9411368" y="4692723"/>
            <a:ext cx="2104357" cy="922866"/>
            <a:chOff x="762668" y="2416248"/>
            <a:chExt cx="9991057" cy="922866"/>
          </a:xfrm>
        </p:grpSpPr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A2C295DE-34DE-04C1-6F9F-9A99ED93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ABAA435-4810-DD1E-A041-F15917B7F27B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260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25043F-625D-5CF8-D8A8-15D576A5C6AA}"/>
              </a:ext>
            </a:extLst>
          </p:cNvPr>
          <p:cNvCxnSpPr>
            <a:stCxn id="23" idx="3"/>
            <a:endCxn id="77" idx="1"/>
          </p:cNvCxnSpPr>
          <p:nvPr/>
        </p:nvCxnSpPr>
        <p:spPr>
          <a:xfrm>
            <a:off x="7124701" y="2068710"/>
            <a:ext cx="2191417" cy="200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8FB86-DC1D-4B45-E50A-B32D79650399}"/>
              </a:ext>
            </a:extLst>
          </p:cNvPr>
          <p:cNvCxnSpPr>
            <a:cxnSpLocks/>
          </p:cNvCxnSpPr>
          <p:nvPr/>
        </p:nvCxnSpPr>
        <p:spPr>
          <a:xfrm>
            <a:off x="7467601" y="3259335"/>
            <a:ext cx="2019299" cy="205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BBF7818-7909-F4F1-4FB9-7DB51B716AED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7477126" y="1810881"/>
            <a:ext cx="1819942" cy="2420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93F6-6B22-DB63-A139-007FB96EB8EE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372351" y="2849106"/>
            <a:ext cx="1943767" cy="2677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1316870"/>
            <a:chOff x="964406" y="691127"/>
            <a:chExt cx="8223913" cy="9876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phù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đồ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endParaRPr lang="en-US" sz="36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4114AF-B499-1A4C-F75B-0AAD77F0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2090737"/>
            <a:ext cx="7669439" cy="20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F4399-72A4-9D84-E360-41C3E3B9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43" y="4657725"/>
            <a:ext cx="8567882" cy="7810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95BBD4-6161-C26C-2F7B-5A777CC38A76}"/>
              </a:ext>
            </a:extLst>
          </p:cNvPr>
          <p:cNvCxnSpPr>
            <a:cxnSpLocks/>
          </p:cNvCxnSpPr>
          <p:nvPr/>
        </p:nvCxnSpPr>
        <p:spPr>
          <a:xfrm>
            <a:off x="4343401" y="3659385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A0E57-DA60-92A7-A439-ED09F0AD2E73}"/>
              </a:ext>
            </a:extLst>
          </p:cNvPr>
          <p:cNvCxnSpPr>
            <a:cxnSpLocks/>
          </p:cNvCxnSpPr>
          <p:nvPr/>
        </p:nvCxnSpPr>
        <p:spPr>
          <a:xfrm>
            <a:off x="7467601" y="3687960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F4CC0E-B542-E50A-CD69-67AD066EB951}"/>
              </a:ext>
            </a:extLst>
          </p:cNvPr>
          <p:cNvCxnSpPr>
            <a:cxnSpLocks/>
          </p:cNvCxnSpPr>
          <p:nvPr/>
        </p:nvCxnSpPr>
        <p:spPr>
          <a:xfrm flipH="1">
            <a:off x="3695700" y="3687960"/>
            <a:ext cx="5229226" cy="1274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2373668" cy="941729"/>
            <a:chOff x="964406" y="691127"/>
            <a:chExt cx="1780251" cy="706297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106775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58E453-7B00-530B-219F-25D66E239A6F}"/>
              </a:ext>
            </a:extLst>
          </p:cNvPr>
          <p:cNvGrpSpPr/>
          <p:nvPr/>
        </p:nvGrpSpPr>
        <p:grpSpPr>
          <a:xfrm>
            <a:off x="761999" y="1638300"/>
            <a:ext cx="6429375" cy="840522"/>
            <a:chOff x="695324" y="1533525"/>
            <a:chExt cx="6429375" cy="8405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71C9D1-C220-3772-B6AE-5F6B7F6EEB8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1 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4A1F21-EEA7-B06E-118B-7AD13D2BE945}"/>
                </a:ext>
              </a:extLst>
            </p:cNvPr>
            <p:cNvSpPr/>
            <p:nvPr/>
          </p:nvSpPr>
          <p:spPr>
            <a:xfrm>
              <a:off x="3143250" y="15335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0DD05C-EF5C-C59C-9808-D5940B7A332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18DDD2-84A4-740E-AC13-CEE6326FB235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 1 m² 50 dm² =           dm²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E758005-1987-40B7-00D6-B24711877D5C}"/>
                </a:ext>
              </a:extLst>
            </p:cNvPr>
            <p:cNvSpPr/>
            <p:nvPr/>
          </p:nvSpPr>
          <p:spPr>
            <a:xfrm>
              <a:off x="4276725" y="14859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2A394-742C-70D6-FC79-BA601572BA9E}"/>
              </a:ext>
            </a:extLst>
          </p:cNvPr>
          <p:cNvGrpSpPr/>
          <p:nvPr/>
        </p:nvGrpSpPr>
        <p:grpSpPr>
          <a:xfrm>
            <a:off x="914399" y="2990850"/>
            <a:ext cx="6429375" cy="830997"/>
            <a:chOff x="971549" y="1485900"/>
            <a:chExt cx="6429375" cy="830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92EF00-537C-635F-3829-8A87B5FDA649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 m² =           dm²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6FF87F4-D35D-AB6F-6E3E-74E83007009F}"/>
                </a:ext>
              </a:extLst>
            </p:cNvPr>
            <p:cNvSpPr/>
            <p:nvPr/>
          </p:nvSpPr>
          <p:spPr>
            <a:xfrm>
              <a:off x="2867025" y="14954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3B35B4-EC1B-B0D8-32A1-E2CCE4B1529A}"/>
              </a:ext>
            </a:extLst>
          </p:cNvPr>
          <p:cNvSpPr/>
          <p:nvPr/>
        </p:nvSpPr>
        <p:spPr>
          <a:xfrm>
            <a:off x="3209925" y="16192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3D7CC8-0874-F415-A771-40FEFE5C0CB8}"/>
              </a:ext>
            </a:extLst>
          </p:cNvPr>
          <p:cNvGrpSpPr/>
          <p:nvPr/>
        </p:nvGrpSpPr>
        <p:grpSpPr>
          <a:xfrm>
            <a:off x="809624" y="4181475"/>
            <a:ext cx="6429375" cy="850047"/>
            <a:chOff x="971549" y="1466850"/>
            <a:chExt cx="6429375" cy="8500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CF11E8-7766-E0B7-FDF9-E8B9CD791706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500 dm² =          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947F816-01F8-AE6C-CB6C-82527CCD040F}"/>
                </a:ext>
              </a:extLst>
            </p:cNvPr>
            <p:cNvSpPr/>
            <p:nvPr/>
          </p:nvSpPr>
          <p:spPr>
            <a:xfrm>
              <a:off x="3724275" y="14668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CAB4BD-637D-8F08-750F-E8DA14CFB899}"/>
              </a:ext>
            </a:extLst>
          </p:cNvPr>
          <p:cNvGrpSpPr/>
          <p:nvPr/>
        </p:nvGrpSpPr>
        <p:grpSpPr>
          <a:xfrm>
            <a:off x="6210299" y="2752725"/>
            <a:ext cx="7353301" cy="809625"/>
            <a:chOff x="695324" y="1457325"/>
            <a:chExt cx="7353301" cy="8096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595119-B9BB-3418-73C2-A0B43991161E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4 m² 20 dm² =           dm²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B67D04-6DC3-F014-736A-80F1F87A0157}"/>
                </a:ext>
              </a:extLst>
            </p:cNvPr>
            <p:cNvSpPr/>
            <p:nvPr/>
          </p:nvSpPr>
          <p:spPr>
            <a:xfrm>
              <a:off x="3752850" y="14573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E55A9F-4024-9F7E-018C-813087CB37FD}"/>
              </a:ext>
            </a:extLst>
          </p:cNvPr>
          <p:cNvGrpSpPr/>
          <p:nvPr/>
        </p:nvGrpSpPr>
        <p:grpSpPr>
          <a:xfrm>
            <a:off x="6476999" y="3886200"/>
            <a:ext cx="7353301" cy="822186"/>
            <a:chOff x="695324" y="1428750"/>
            <a:chExt cx="7353301" cy="8221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E56D10-1EF9-DE65-F3CC-FC4BFCAECDEB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m² 9 dm² =           dm²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3F013BD-855B-8164-086B-71C00F9FC98F}"/>
                </a:ext>
              </a:extLst>
            </p:cNvPr>
            <p:cNvSpPr/>
            <p:nvPr/>
          </p:nvSpPr>
          <p:spPr>
            <a:xfrm>
              <a:off x="3457575" y="14287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69C76A6-E53B-644C-95E5-C5A7F078C937}"/>
              </a:ext>
            </a:extLst>
          </p:cNvPr>
          <p:cNvSpPr/>
          <p:nvPr/>
        </p:nvSpPr>
        <p:spPr>
          <a:xfrm>
            <a:off x="2800350" y="29908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CC6CF29-A2B5-A11A-EE61-598716A008A6}"/>
              </a:ext>
            </a:extLst>
          </p:cNvPr>
          <p:cNvSpPr/>
          <p:nvPr/>
        </p:nvSpPr>
        <p:spPr>
          <a:xfrm>
            <a:off x="3552825" y="41529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9691339-2889-37B4-B894-4B9168CED2C2}"/>
              </a:ext>
            </a:extLst>
          </p:cNvPr>
          <p:cNvSpPr/>
          <p:nvPr/>
        </p:nvSpPr>
        <p:spPr>
          <a:xfrm>
            <a:off x="9810750" y="15335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4FE059E-AB4D-D160-663D-38F261FFC81A}"/>
              </a:ext>
            </a:extLst>
          </p:cNvPr>
          <p:cNvSpPr/>
          <p:nvPr/>
        </p:nvSpPr>
        <p:spPr>
          <a:xfrm>
            <a:off x="9267825" y="27717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FEDFB7B-ADF7-C5F9-6811-09E902B79721}"/>
              </a:ext>
            </a:extLst>
          </p:cNvPr>
          <p:cNvSpPr/>
          <p:nvPr/>
        </p:nvSpPr>
        <p:spPr>
          <a:xfrm>
            <a:off x="9258300" y="38862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309</a:t>
            </a: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tắt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lang="vi-VN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1 000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749985" y="353242"/>
            <a:ext cx="7462163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225446" cy="52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8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1 m²  = .?. dm² 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838C6-33EB-AE29-CBDC-E2B34352F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05" y="650708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6600" b="1" dirty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blipFill>
                <a:blip r:embed="rId3"/>
                <a:stretch>
                  <a:fillRect l="-6996" t="-15591" b="-40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sSup>
                      <m:sSupPr>
                        <m:ctrlPr>
                          <a:rPr lang="en-GB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….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blipFill>
                <a:blip r:embed="rId3"/>
                <a:stretch>
                  <a:fillRect l="-5810" t="-16915" b="-4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blipFill>
                <a:blip r:embed="rId4"/>
                <a:stretch>
                  <a:fillRect l="-4204" t="-15882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550</a:t>
              </a:r>
            </a:p>
          </p:txBody>
        </p:sp>
      </p:grpSp>
      <p:pic>
        <p:nvPicPr>
          <p:cNvPr id="5" name="Picture 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632B36C2-B72B-D00B-82E6-84A610C36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2038350"/>
            <a:ext cx="6276975" cy="37909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63B4554-6604-BB40-3245-5796ED8F7A01}"/>
              </a:ext>
            </a:extLst>
          </p:cNvPr>
          <p:cNvSpPr/>
          <p:nvPr/>
        </p:nvSpPr>
        <p:spPr>
          <a:xfrm>
            <a:off x="1609725" y="3038697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481919A-233D-2836-C691-40CE7E1E3577}"/>
              </a:ext>
            </a:extLst>
          </p:cNvPr>
          <p:cNvSpPr/>
          <p:nvPr/>
        </p:nvSpPr>
        <p:spPr>
          <a:xfrm>
            <a:off x="3810000" y="1933575"/>
            <a:ext cx="3295650" cy="1810416"/>
          </a:xfrm>
          <a:prstGeom prst="wedgeRoundRectCallout">
            <a:avLst>
              <a:gd name="adj1" fmla="val 2434"/>
              <a:gd name="adj2" fmla="val 6096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căn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295650" cy="1810416"/>
          </a:xfrm>
          <a:prstGeom prst="wedgeRoundRectCallout">
            <a:avLst>
              <a:gd name="adj1" fmla="val -54791"/>
              <a:gd name="adj2" fmla="val 50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76250" y="295275"/>
            <a:ext cx="11391899" cy="61531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2" name="Group 151">
            <a:extLst>
              <a:ext uri="{FF2B5EF4-FFF2-40B4-BE49-F238E27FC236}">
                <a16:creationId xmlns:a16="http://schemas.microsoft.com/office/drawing/2014/main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5332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:a16="http://schemas.microsoft.com/office/drawing/2014/main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6717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310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11" name="Text Box 145">
            <a:extLst>
              <a:ext uri="{FF2B5EF4-FFF2-40B4-BE49-F238E27FC236}">
                <a16:creationId xmlns:a16="http://schemas.microsoft.com/office/drawing/2014/main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5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mét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(1 m²)</a:t>
            </a:r>
          </a:p>
        </p:txBody>
      </p:sp>
      <p:sp>
        <p:nvSpPr>
          <p:cNvPr id="19" name="Line 143">
            <a:extLst>
              <a:ext uri="{FF2B5EF4-FFF2-40B4-BE49-F238E27FC236}">
                <a16:creationId xmlns:a16="http://schemas.microsoft.com/office/drawing/2014/main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73" y="1095658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0" name="Line 144">
            <a:extLst>
              <a:ext uri="{FF2B5EF4-FFF2-40B4-BE49-F238E27FC236}">
                <a16:creationId xmlns:a16="http://schemas.microsoft.com/office/drawing/2014/main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8AC70-5953-DF02-3FF6-3F24B372CD36}"/>
              </a:ext>
            </a:extLst>
          </p:cNvPr>
          <p:cNvSpPr/>
          <p:nvPr/>
        </p:nvSpPr>
        <p:spPr>
          <a:xfrm>
            <a:off x="5381626" y="5010150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990975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dm²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6AEFAD7-2159-50AB-63FA-0C13C30F4D1C}"/>
              </a:ext>
            </a:extLst>
          </p:cNvPr>
          <p:cNvSpPr/>
          <p:nvPr/>
        </p:nvSpPr>
        <p:spPr>
          <a:xfrm rot="5400000">
            <a:off x="5495923" y="5314951"/>
            <a:ext cx="276227" cy="561975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 dm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</a:t>
            </a:r>
          </a:p>
        </p:txBody>
      </p:sp>
      <p:grpSp>
        <p:nvGrpSpPr>
          <p:cNvPr id="38" name="Nhóm 129">
            <a:extLst>
              <a:ext uri="{FF2B5EF4-FFF2-40B4-BE49-F238E27FC236}">
                <a16:creationId xmlns:a16="http://schemas.microsoft.com/office/drawing/2014/main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3181163"/>
            <a:chOff x="4907025" y="693766"/>
            <a:chExt cx="3153508" cy="1173690"/>
          </a:xfrm>
        </p:grpSpPr>
        <p:sp>
          <p:nvSpPr>
            <p:cNvPr id="39" name="Hình chữ nhật: Góc Tròn 130">
              <a:extLst>
                <a:ext uri="{FF2B5EF4-FFF2-40B4-BE49-F238E27FC236}">
                  <a16:creationId xmlns:a16="http://schemas.microsoft.com/office/drawing/2014/main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0" name="Hộp Văn bản 131">
              <a:extLst>
                <a:ext uri="{FF2B5EF4-FFF2-40B4-BE49-F238E27FC236}">
                  <a16:creationId xmlns:a16="http://schemas.microsoft.com/office/drawing/2014/main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11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206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2" grpId="0"/>
      <p:bldP spid="36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249</TotalTime>
  <Words>567</Words>
  <Application>Microsoft Office PowerPoint</Application>
  <PresentationFormat>Widescreen</PresentationFormat>
  <Paragraphs>96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Arvo</vt:lpstr>
      <vt:lpstr>Calibri</vt:lpstr>
      <vt:lpstr>Calibri (Body)</vt:lpstr>
      <vt:lpstr>Cambria</vt:lpstr>
      <vt:lpstr>Cambria Math</vt:lpstr>
      <vt:lpstr>Catamaran</vt:lpstr>
      <vt:lpstr>Inter</vt:lpstr>
      <vt:lpstr>Mouse Memoirs</vt:lpstr>
      <vt:lpstr>Orelega One</vt:lpstr>
      <vt:lpstr>Pattaya</vt:lpstr>
      <vt:lpstr>Spartan</vt:lpstr>
      <vt:lpstr>Organic Poultry Farm MK Campaign by Slidesgo</vt:lpstr>
      <vt:lpstr>1_Organic Poultry Farm MK Campaign by Slidesgo</vt:lpstr>
      <vt:lpstr>School Bus Drivers Day by Slidesgo</vt:lpstr>
      <vt:lpstr>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39</cp:revision>
  <dcterms:created xsi:type="dcterms:W3CDTF">2023-08-11T10:29:35Z</dcterms:created>
  <dcterms:modified xsi:type="dcterms:W3CDTF">2023-10-15T04:59:53Z</dcterms:modified>
  <cp:category>9Slide.vn</cp:category>
</cp:coreProperties>
</file>